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2" r:id="rId2"/>
    <p:sldId id="268" r:id="rId3"/>
    <p:sldId id="274" r:id="rId4"/>
    <p:sldId id="275" r:id="rId5"/>
    <p:sldId id="276" r:id="rId6"/>
    <p:sldId id="277" r:id="rId7"/>
    <p:sldId id="278" r:id="rId8"/>
    <p:sldId id="257" r:id="rId9"/>
    <p:sldId id="269" r:id="rId10"/>
    <p:sldId id="270" r:id="rId11"/>
    <p:sldId id="271" r:id="rId12"/>
    <p:sldId id="272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5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 autoAdjust="0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9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18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5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6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26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20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29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8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73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5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8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78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32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8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2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3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48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96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39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10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8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76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76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9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47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2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4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1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1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3C46F-0D7A-43F1-BFE4-55C7A267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C27168-BF63-4E0A-886C-48D491E9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243D8-56A3-42C3-94AF-2F406FA1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7C37-4E1D-45DF-8252-078592DFEE96}" type="datetimeFigureOut">
              <a:rPr lang="es-CO" smtClean="0"/>
              <a:t>16/10/2024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78686A-89DD-4FB7-A3EF-CA2DF543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0BBE88-288F-4E54-A5BB-1DAB7B04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7A-BB10-48C3-A74D-9C20DA611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89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colors/colors_names.a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27EC2D-0837-4687-9A90-1FB41DEF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3078" r="1094" b="4574"/>
          <a:stretch/>
        </p:blipFill>
        <p:spPr>
          <a:xfrm rot="5400000">
            <a:off x="3251198" y="-2980269"/>
            <a:ext cx="8229602" cy="1463040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27A8B08-CF4E-47A1-9E29-686DF6768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400800" y="0"/>
            <a:ext cx="8229600" cy="82296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DFBA086-730C-43E2-8E49-EB17EE692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663" y="220132"/>
            <a:ext cx="1766731" cy="1219294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4CFF4BF-9298-4354-81DF-571164622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1828800"/>
            <a:ext cx="6400800" cy="64008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C5CEA9B-B867-4550-8579-0380E64EA79D}"/>
              </a:ext>
            </a:extLst>
          </p:cNvPr>
          <p:cNvSpPr txBox="1">
            <a:spLocks/>
          </p:cNvSpPr>
          <p:nvPr/>
        </p:nvSpPr>
        <p:spPr>
          <a:xfrm>
            <a:off x="6675227" y="3848104"/>
            <a:ext cx="6122882" cy="876511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7200" b="1" dirty="0">
                <a:solidFill>
                  <a:srgbClr val="199BD5"/>
                </a:solidFill>
                <a:latin typeface="Mulish Black" pitchFamily="2" charset="0"/>
              </a:rPr>
              <a:t>Frontend (UX)</a:t>
            </a:r>
            <a:endParaRPr lang="es-CO" sz="72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6C4FC36-953B-4210-9411-EB34D4E2BBF9}"/>
              </a:ext>
            </a:extLst>
          </p:cNvPr>
          <p:cNvSpPr txBox="1"/>
          <p:nvPr/>
        </p:nvSpPr>
        <p:spPr>
          <a:xfrm>
            <a:off x="6675231" y="4598292"/>
            <a:ext cx="612287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80" spc="360" dirty="0">
                <a:solidFill>
                  <a:srgbClr val="199BD5"/>
                </a:solidFill>
                <a:latin typeface="Mulish Light" pitchFamily="2" charset="0"/>
              </a:rPr>
              <a:t>Andres Felipe Rodriguez Nuñez</a:t>
            </a:r>
            <a:endParaRPr lang="es-CO" sz="2880" spc="360" dirty="0">
              <a:solidFill>
                <a:srgbClr val="199BD5"/>
              </a:solidFill>
              <a:latin typeface="Mulish Light" pitchFamily="2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B310411-F96D-4B08-9F86-001EE7A4AB24}"/>
              </a:ext>
            </a:extLst>
          </p:cNvPr>
          <p:cNvSpPr/>
          <p:nvPr/>
        </p:nvSpPr>
        <p:spPr>
          <a:xfrm>
            <a:off x="7515363" y="5349064"/>
            <a:ext cx="4442611" cy="766020"/>
          </a:xfrm>
          <a:prstGeom prst="roundRect">
            <a:avLst>
              <a:gd name="adj" fmla="val 50000"/>
            </a:avLst>
          </a:prstGeom>
          <a:solidFill>
            <a:srgbClr val="19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 dirty="0">
              <a:latin typeface="Mulish Light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6299318-BCBE-413D-9714-6AF6B8598B31}"/>
              </a:ext>
            </a:extLst>
          </p:cNvPr>
          <p:cNvSpPr txBox="1"/>
          <p:nvPr/>
        </p:nvSpPr>
        <p:spPr>
          <a:xfrm>
            <a:off x="7608653" y="5387851"/>
            <a:ext cx="425603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360" spc="360" dirty="0">
                <a:solidFill>
                  <a:schemeClr val="bg1"/>
                </a:solidFill>
                <a:latin typeface="Mulish Light" pitchFamily="2" charset="0"/>
              </a:rPr>
              <a:t>Sesión No. 006</a:t>
            </a:r>
            <a:endParaRPr lang="es-CO" sz="3360" spc="360" dirty="0">
              <a:solidFill>
                <a:schemeClr val="bg1"/>
              </a:solidFill>
              <a:latin typeface="Mulish Light" pitchFamily="2" charset="0"/>
            </a:endParaRPr>
          </a:p>
        </p:txBody>
      </p:sp>
      <p:pic>
        <p:nvPicPr>
          <p:cNvPr id="22" name="Picture 2" descr="Machine Learning">
            <a:extLst>
              <a:ext uri="{FF2B5EF4-FFF2-40B4-BE49-F238E27FC236}">
                <a16:creationId xmlns:a16="http://schemas.microsoft.com/office/drawing/2014/main" id="{62CE09D8-544B-4DD2-8A8A-78B1B3810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7"/>
          <a:stretch/>
        </p:blipFill>
        <p:spPr bwMode="auto">
          <a:xfrm>
            <a:off x="1209029" y="579120"/>
            <a:ext cx="5665423" cy="54231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5A4D7872-A96D-457D-891B-6291241C6B23}"/>
              </a:ext>
            </a:extLst>
          </p:cNvPr>
          <p:cNvGrpSpPr/>
          <p:nvPr/>
        </p:nvGrpSpPr>
        <p:grpSpPr>
          <a:xfrm rot="12693244">
            <a:off x="11788506" y="6741584"/>
            <a:ext cx="3741041" cy="3240028"/>
            <a:chOff x="-980431" y="-1281262"/>
            <a:chExt cx="3139431" cy="2718988"/>
          </a:xfrm>
          <a:solidFill>
            <a:srgbClr val="199BD5"/>
          </a:solidFill>
        </p:grpSpPr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06541478-1676-4FF9-AF63-FACBAD32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980431" y="-1281262"/>
              <a:ext cx="2574364" cy="2574364"/>
            </a:xfrm>
            <a:prstGeom prst="rect">
              <a:avLst/>
            </a:prstGeom>
          </p:spPr>
        </p:pic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1DAC18D6-485D-4D2A-BE8A-FBA0EA66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23053" y="-173481"/>
              <a:ext cx="335947" cy="346962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9BE89145-FD83-4B06-8D66-3ACC485C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4658" y="1182460"/>
              <a:ext cx="255266" cy="255266"/>
            </a:xfrm>
            <a:prstGeom prst="rect">
              <a:avLst/>
            </a:prstGeom>
          </p:spPr>
        </p:pic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1B18FD21-F29B-4624-B335-5F5C138A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29094" y="845116"/>
              <a:ext cx="78957" cy="78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3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EE4A95D-F767-4DE2-B76D-A0E20490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9" y="1441450"/>
            <a:ext cx="6154625" cy="58991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D1D0366-D7C2-4B23-9364-B5134BFDB67F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FC59A5-4254-4D46-8271-73630D46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12" y="2127250"/>
            <a:ext cx="6487050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F50FCC5-C65F-46D6-904C-145A4197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898947"/>
            <a:ext cx="13550900" cy="57903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9A1795A-EAF3-4776-B61F-AB158FF77D83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13F1E8-33A6-41A5-8E91-88E7367C30DA}"/>
              </a:ext>
            </a:extLst>
          </p:cNvPr>
          <p:cNvSpPr/>
          <p:nvPr/>
        </p:nvSpPr>
        <p:spPr>
          <a:xfrm>
            <a:off x="901966" y="7003504"/>
            <a:ext cx="130045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4000" dirty="0">
                <a:hlinkClick r:id="rId4"/>
              </a:rPr>
              <a:t>https://www.w3schools.com/colors/colors_names.asp</a:t>
            </a:r>
            <a:endParaRPr lang="es-CO" sz="4000" dirty="0"/>
          </a:p>
          <a:p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60348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B3390A8-A000-4C4E-86CC-150F7671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7" y="507999"/>
            <a:ext cx="11034713" cy="70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4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873A5C-8BE1-4759-B239-239F2E6A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411411"/>
            <a:ext cx="13077825" cy="74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3D759-8175-4FEA-8D97-490BE1AD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4" y="501649"/>
            <a:ext cx="13890625" cy="69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DCCB9DF-9C70-452E-8F8F-101CF5E7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404812"/>
            <a:ext cx="13633450" cy="74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9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8525C1-973B-4B73-8FE1-C716428A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236537"/>
            <a:ext cx="13950950" cy="766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2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A3F495-032C-400F-AC83-11BACCF3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45703"/>
            <a:ext cx="7950200" cy="77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104509-8D72-4BC1-B2C1-80C9A8BA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44487"/>
            <a:ext cx="13157200" cy="762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5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81B9B5C-7F4E-42C3-BDEE-FED81A4A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49225"/>
            <a:ext cx="4394200" cy="22130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F42502-F909-4D39-B88C-DA6AC9802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0" y="2432886"/>
            <a:ext cx="10363200" cy="56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308378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CSS – Cascading Style Sheets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6D4601-79EE-4079-92F3-787C3E2A6BAC}"/>
              </a:ext>
            </a:extLst>
          </p:cNvPr>
          <p:cNvSpPr txBox="1"/>
          <p:nvPr/>
        </p:nvSpPr>
        <p:spPr>
          <a:xfrm>
            <a:off x="1231900" y="1301184"/>
            <a:ext cx="23166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Colores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Tipos de letra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Tipos de líneas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Tamaños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Posición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Espaciado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Diagramación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ACB1D4-A38E-4821-9FB2-217A5657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11" y="1803400"/>
            <a:ext cx="9271032" cy="167322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9B51B6C-AC9D-4C6C-B0D9-0C2EB7826C44}"/>
              </a:ext>
            </a:extLst>
          </p:cNvPr>
          <p:cNvSpPr txBox="1">
            <a:spLocks/>
          </p:cNvSpPr>
          <p:nvPr/>
        </p:nvSpPr>
        <p:spPr>
          <a:xfrm>
            <a:off x="1" y="4141890"/>
            <a:ext cx="7658100" cy="781741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4400" b="1" dirty="0">
                <a:solidFill>
                  <a:srgbClr val="199BD5"/>
                </a:solidFill>
                <a:latin typeface="Mulish Black" pitchFamily="2" charset="0"/>
              </a:rPr>
              <a:t>Componentes básicos de CSS</a:t>
            </a:r>
            <a:endParaRPr lang="es-CO" sz="44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C5F4CEF-A544-4BCF-8144-D1E37A1C8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36" y="5011985"/>
            <a:ext cx="5097464" cy="304326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8288E0-8450-41C1-9577-BE0E8CF71C42}"/>
              </a:ext>
            </a:extLst>
          </p:cNvPr>
          <p:cNvSpPr txBox="1">
            <a:spLocks/>
          </p:cNvSpPr>
          <p:nvPr/>
        </p:nvSpPr>
        <p:spPr>
          <a:xfrm>
            <a:off x="7092950" y="4141890"/>
            <a:ext cx="7658100" cy="781741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4400" b="1" dirty="0">
                <a:solidFill>
                  <a:srgbClr val="199BD5"/>
                </a:solidFill>
                <a:latin typeface="Mulish Black" pitchFamily="2" charset="0"/>
              </a:rPr>
              <a:t>Tipos de selectores</a:t>
            </a:r>
            <a:endParaRPr lang="es-CO" sz="44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B6ABED0-1C12-4A15-B931-94DE33A1DAAE}"/>
              </a:ext>
            </a:extLst>
          </p:cNvPr>
          <p:cNvSpPr txBox="1"/>
          <p:nvPr/>
        </p:nvSpPr>
        <p:spPr>
          <a:xfrm>
            <a:off x="8940800" y="5276275"/>
            <a:ext cx="35344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Selector de 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Selector de clase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Selector de identificador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Selector de atributos</a:t>
            </a:r>
          </a:p>
        </p:txBody>
      </p:sp>
    </p:spTree>
    <p:extLst>
      <p:ext uri="{BB962C8B-B14F-4D97-AF65-F5344CB8AC3E}">
        <p14:creationId xmlns:p14="http://schemas.microsoft.com/office/powerpoint/2010/main" val="287141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E141A87-BC0A-443D-8AE9-D1920A9A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482600"/>
            <a:ext cx="13719943" cy="70739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369A04-04A4-4A80-9C0A-B287BD39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4" y="533400"/>
            <a:ext cx="13948611" cy="71628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511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04E2A0-9836-42DA-AC4B-5752D212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4" y="298449"/>
            <a:ext cx="3819525" cy="33797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50D7F9-E3CA-4DFB-871A-068DD708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74" y="2536824"/>
            <a:ext cx="9929192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6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F8913B-C91F-4477-9AEC-9EEA26F3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42900"/>
            <a:ext cx="13837542" cy="74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84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16C385-7572-43EA-BCA3-B95AC8B08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342900"/>
            <a:ext cx="13503762" cy="72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A77781-F8FB-4EA2-9D69-C2D441FD1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0" t="30401" r="20390" b="7098"/>
          <a:stretch/>
        </p:blipFill>
        <p:spPr>
          <a:xfrm>
            <a:off x="1092200" y="342900"/>
            <a:ext cx="11684000" cy="71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69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1901AC-5812-4596-9F8D-7A3C2569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13" y="254000"/>
            <a:ext cx="5874825" cy="7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77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4C2ADF-1D05-4B8D-A3F1-C4E2FFA7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28587"/>
            <a:ext cx="13315950" cy="76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58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2B3C99-2417-457B-89C9-21F4AA8D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7774"/>
            <a:ext cx="13208000" cy="75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4E7AB5-0264-4960-A0F8-D5D7286F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54000"/>
            <a:ext cx="13528675" cy="77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3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Selector de tipo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1B7D34-0677-4F19-B615-692F70C43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898947"/>
            <a:ext cx="7804596" cy="47418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DE7A69-2FF4-4005-92AB-29D2E5AF4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562" y="898947"/>
            <a:ext cx="5938838" cy="56748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71644FC-0C2A-4667-B12F-058A352BE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812" y="5984166"/>
            <a:ext cx="2752725" cy="21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51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Tipografías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7D127D-981C-C5F4-110E-0B9501B7D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1" y="552542"/>
            <a:ext cx="3395132" cy="45765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13355A-030B-107B-1335-6361684D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119" y="2138208"/>
            <a:ext cx="10844681" cy="49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4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D5C3964-8DAF-8F4A-FF35-E83195DA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99" y="798233"/>
            <a:ext cx="13556201" cy="70210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247E9C8-C20F-0A42-16A7-9C0559583F89}"/>
              </a:ext>
            </a:extLst>
          </p:cNvPr>
          <p:cNvSpPr txBox="1"/>
          <p:nvPr/>
        </p:nvSpPr>
        <p:spPr>
          <a:xfrm>
            <a:off x="13597467" y="1016000"/>
            <a:ext cx="897466" cy="101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0231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5771D46-BC8A-6F43-E9F2-D84B1988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0" y="289270"/>
            <a:ext cx="3309137" cy="23563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A5FE4CB-95FA-F570-11D9-C7AAEBDF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450" y="1739093"/>
            <a:ext cx="10948620" cy="59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8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C3AAAB-732E-0906-DBFB-85C97A5C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3" y="369087"/>
            <a:ext cx="14114122" cy="72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5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2CB277-B221-5845-B231-A11519CC5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06" y="347392"/>
            <a:ext cx="14014387" cy="75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7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433BF0-6B40-1AF6-3418-3AFA588BB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16" y="458518"/>
            <a:ext cx="14119568" cy="73125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Selector de clase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DF158F-9C5D-4917-A92B-1158456DC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560" y="1622847"/>
            <a:ext cx="6300758" cy="54256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524B21F-1657-45F3-A6FD-F4A769B85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2" y="3691053"/>
            <a:ext cx="7425118" cy="44374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B810BC-7830-401E-91FF-6CB30B3FB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062" y="762000"/>
            <a:ext cx="34194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Selector de identificador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4D0944-2DFA-47F7-91A6-8C43CEF6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87" y="1452562"/>
            <a:ext cx="6173233" cy="47958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5D3DC9-8837-4961-A9D5-A75874308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99" y="1452562"/>
            <a:ext cx="775144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13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Selector de atributo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8B3BE3-4C96-4556-8989-9DB72EEB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724" y="1562100"/>
            <a:ext cx="5915451" cy="3619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8FDB0A3-F115-4565-8102-77585AC7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1562100"/>
            <a:ext cx="798341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0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9726FB-77CF-4942-BF16-261EE6DB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4" y="1098549"/>
            <a:ext cx="7121525" cy="65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4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7A8481F-4CE0-4F7F-978F-EE5C9C9D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2" y="1847850"/>
            <a:ext cx="6355201" cy="41338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C35889-B6E7-48FB-93C8-338D32418642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9EBB5D-EC2A-4615-9441-F0F443E24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150" y="1847850"/>
            <a:ext cx="6026150" cy="40407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9B7563-20DF-486A-88D8-1F9F5D0B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614487"/>
            <a:ext cx="6518914" cy="368141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F1C5E4-B043-4F3A-B62D-9F794F23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14486"/>
            <a:ext cx="6223000" cy="359390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00F56D7-8722-4DB4-A8F0-32087DCC311C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75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114</Words>
  <Application>Microsoft Office PowerPoint</Application>
  <PresentationFormat>Personalizado</PresentationFormat>
  <Paragraphs>62</Paragraphs>
  <Slides>35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Mulish Black</vt:lpstr>
      <vt:lpstr>Mulish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Andres Felipe Rodriguez Nunez</cp:lastModifiedBy>
  <cp:revision>34</cp:revision>
  <dcterms:created xsi:type="dcterms:W3CDTF">2024-08-14T22:15:58Z</dcterms:created>
  <dcterms:modified xsi:type="dcterms:W3CDTF">2024-10-17T02:55:59Z</dcterms:modified>
</cp:coreProperties>
</file>